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674" r:id="rId2"/>
    <p:sldId id="729" r:id="rId3"/>
    <p:sldId id="730" r:id="rId4"/>
    <p:sldId id="731" r:id="rId5"/>
    <p:sldId id="733" r:id="rId6"/>
    <p:sldId id="732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8"/>
    <p:restoredTop sz="94286"/>
  </p:normalViewPr>
  <p:slideViewPr>
    <p:cSldViewPr snapToGrid="0" snapToObjects="1">
      <p:cViewPr varScale="1">
        <p:scale>
          <a:sx n="120" d="100"/>
          <a:sy n="120" d="100"/>
        </p:scale>
        <p:origin x="2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0B86A-0DB8-2C4F-A8D6-776093F4D744}" type="datetimeFigureOut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B86B5B-AE61-D048-B45D-1FEA87E5D4C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9214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8CC897-3E73-DB45-891B-4C178E23C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E2F2331-756B-4D48-BB13-E7ED1FC68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9AC4D28-AF81-A647-A0BD-365925EE1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A24F-6F97-874E-97E9-B7A350318C85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295369-02BF-EE4A-AE4D-DE1F57D8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BC26A43-280B-0149-9CB4-DABC5C991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9476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E12856-CF8C-924A-BF15-5CA4A618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1AF503B-4B24-6A42-9310-A984A5141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E117B81-2F77-FE42-8A9D-22342C2E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F92C-CBC0-1D4F-8921-A540B49EEFEC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AE8A8D-4D60-0D48-B4E4-D7EA443F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A1FDBA-DF88-434C-A394-FE1776D27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2356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4E63F7E-2D13-5844-A36C-619E5056FA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2351690-6ECA-454B-B103-9EF7E078C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F20F85-D9F3-304A-A4A5-A7FE05405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AF8BA-E04E-B14E-8EF2-9A79358EE239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514756-FD35-C548-A335-0A6E5CCCE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BC5C4B-AF06-AD47-9BC1-F9C16ADF5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417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EF586F-93F3-EC48-93F7-7B6BF6213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E7E5330-B3C6-9840-9606-7343DCB94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A411DE9-4B1D-9C48-97A1-F7795C5F7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0298F-43CD-1849-AC8C-C3EA6928D739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056E1B-C904-2145-BB9B-101193CE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ADAF2FE-3A40-2240-870D-0B63BE66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9667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4B72E2-BCD0-604A-A978-8AE2722C1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38BB8D-C672-0D45-B588-12CF5B0FE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E070F2-25CB-C640-9AC5-EDE8AFC6B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0D200-84B6-574A-903F-457773D7E808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57BC825-D6F7-3549-8863-08C696B26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04EAB4-C243-4B4A-B93B-602DC1EAD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10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59C43-6C98-404F-9D56-0A952A286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31E723-245B-6D49-91C7-285D4CF7C9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279AD0A-3859-6F40-9CB0-C6D05CF8F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7B156D5-4857-6741-9299-52B3C0F1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C7DAA-24BE-D444-944E-B1B620560376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A2BC655-2ACE-BB4C-AC67-1C983F7D6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0CF52D-CFAA-A747-91D4-0247A5D84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48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555BEF-0FFB-2E40-B848-24A974CB7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F48386-6408-4E46-96FC-C4F2CE8814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09EBF28-F631-F44B-9382-EC53B18F4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28A7403-8EAE-7C44-A4B2-8668EEA94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ADF5E1F-A941-B942-8EAA-0A23069BA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694A912-AAC4-D744-98A5-952E50AA5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BAFA3-9B8E-2346-97DE-F26F227F9F0D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4DE7F30-BFC3-A447-81C5-F58169DA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D6FF527-A42B-654A-BA1C-CE52150F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2139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6E530C-E82B-834B-9B4F-76CD26FD1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6272228-CF15-324F-8B3E-101664035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BAC86-5247-F142-8798-79C1BDDF6165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4212D85-727D-0045-9CD4-8322A430C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E326F5-6917-8345-A80C-F583E9E4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273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9B20756-4FD0-7745-BCA2-03D5D06B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280A6-92AA-104D-AB90-78F2E37DBB6D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3924BDD-E663-4949-A439-AE0C69BF0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F7AE0A2-833B-B845-BC50-400EA745C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9564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C514B-840D-5B44-87BB-4E0B4FC8A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768C06-EC97-0A49-8493-C250A4CB2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756F02C-4C6C-F842-9B13-6961F130B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08FDD2B-CF60-1941-BDC7-E639D4CDD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11EC7-B6AB-B542-8816-C6F1DBD3E541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9A370AD-046B-9345-AEFB-6D1E368C6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54ED44D-E4E1-5044-B600-95CDDE3AD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385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BA33A0-73EE-8F4E-83BF-8CC5D72AD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4FF6A3F-D3BC-AF48-A4B0-00F91846A0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E267E76-8D15-AA40-9032-8DA7194E6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0AB3E8E-EA64-3C49-88BF-D59E2A29C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8F615-1B33-5547-ACBC-DBF9144BEBE5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96D6AD6-3063-B444-AF91-727F98F6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B35C240-581B-494C-BAAB-418DA8BF8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305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77DCD4B-2AA4-074B-9A78-ECEC8FC8B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5B00B55-A723-2645-9621-E015EF0B4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0673C2-BDC0-774C-A835-58FE3BD317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A1DCA-B48E-394A-9721-68616ED6D5CA}" type="datetime1">
              <a:rPr kumimoji="1" lang="ja-JP" altLang="en-US" smtClean="0"/>
              <a:t>2020/8/9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486160-A365-BB4B-98D9-A0C7BC95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21408B-05AB-DB40-AA16-926C561D4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DEC14-9F2A-1C40-9F92-7E724392E26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9055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Courier New" panose="02070309020205020404" pitchFamily="49" charset="0"/>
          <a:ea typeface="+mj-ea"/>
          <a:cs typeface="Courier New" panose="02070309020205020404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Courier New" panose="02070309020205020404" pitchFamily="49" charset="0"/>
          <a:ea typeface="+mn-ea"/>
          <a:cs typeface="Courier New" panose="02070309020205020404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Courier New" panose="02070309020205020404" pitchFamily="49" charset="0"/>
          <a:ea typeface="+mn-ea"/>
          <a:cs typeface="Courier New" panose="02070309020205020404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Courier New" panose="02070309020205020404" pitchFamily="49" charset="0"/>
          <a:ea typeface="+mn-ea"/>
          <a:cs typeface="Courier New" panose="02070309020205020404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Courier New" panose="02070309020205020404" pitchFamily="49" charset="0"/>
          <a:ea typeface="+mn-ea"/>
          <a:cs typeface="Courier New" panose="02070309020205020404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Courier New" panose="02070309020205020404" pitchFamily="49" charset="0"/>
          <a:ea typeface="+mn-ea"/>
          <a:cs typeface="Courier New" panose="02070309020205020404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Philippe_starck_per_alessi_spa.,_spremiagrumi_juicy_salif,_1990.jpg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fujiwaram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A8019B-B98C-544F-89F2-07849CF12C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altLang="ja-JP" sz="4500" dirty="0"/>
              <a:t>Session 4:</a:t>
            </a:r>
            <a:br>
              <a:rPr lang="en-US" altLang="ja-JP" sz="4500" dirty="0"/>
            </a:br>
            <a:r>
              <a:rPr lang="en-US" altLang="ja-JP" sz="4500" dirty="0"/>
              <a:t>Emotional Design</a:t>
            </a:r>
            <a:endParaRPr kumimoji="1" lang="ja-JP" altLang="en-US" sz="4500"/>
          </a:p>
        </p:txBody>
      </p:sp>
      <p:sp>
        <p:nvSpPr>
          <p:cNvPr id="6" name="字幕 5">
            <a:extLst>
              <a:ext uri="{FF2B5EF4-FFF2-40B4-BE49-F238E27FC236}">
                <a16:creationId xmlns:a16="http://schemas.microsoft.com/office/drawing/2014/main" id="{6466F9FD-D835-7842-B9E8-7DBB66DD7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endParaRPr lang="ja-CN" altLang="en-US" sz="280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8B78942-F564-5843-920D-1CB2EB05D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9019" y="6356350"/>
            <a:ext cx="126881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DDEC14-9F2A-1C40-9F92-7E724392E266}" type="slidenum">
              <a:rPr kumimoji="1" lang="ja-JP" alt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</a:t>
            </a:fld>
            <a:endParaRPr kumimoji="1" lang="ja-JP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71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B34967E-B1A7-A942-8D02-334399897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ja-CN" sz="4000" dirty="0"/>
              <a:t>Emotional Design</a:t>
            </a:r>
            <a:endParaRPr kumimoji="1" lang="en-US" altLang="en-US" sz="4000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53C5CBC7-8BDF-E846-9B2E-AA8A71B40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42" r="-2" b="13320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B3823B2-9A30-45FC-81A1-65E7EC218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en-US" sz="2000" dirty="0"/>
              <a:t>Three levels of design </a:t>
            </a:r>
            <a:r>
              <a:rPr lang="en-US" altLang="ja-CN" sz="2000" dirty="0"/>
              <a:t>[1, p.5]</a:t>
            </a:r>
          </a:p>
          <a:p>
            <a:endParaRPr lang="en-US" sz="2000" dirty="0"/>
          </a:p>
          <a:p>
            <a:pPr lvl="1"/>
            <a:r>
              <a:rPr lang="en-US" sz="1600" dirty="0"/>
              <a:t>The visceral level “concerns itself with appearances.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The behavioral level ““has to do with the pleasure and effectiveness of use”.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The reflective level ““considers the rationalization and intellectualization of a product”.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ECD2901-1E28-B544-B000-B6EEBAC2D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3686" y="6356350"/>
            <a:ext cx="2160114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  <a:defRPr/>
            </a:pPr>
            <a:fld id="{D5DDEC14-9F2A-1C40-9F92-7E724392E266}" type="slidenum">
              <a:rPr kumimoji="0" lang="en-US" altLang="ja-JP"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kumimoji="0" lang="en-US" altLang="ja-JP">
              <a:latin typeface="Calibri" panose="020F0502020204030204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390EDE7-CCA9-A84A-A67E-C919C3406963}"/>
              </a:ext>
            </a:extLst>
          </p:cNvPr>
          <p:cNvSpPr/>
          <p:nvPr/>
        </p:nvSpPr>
        <p:spPr>
          <a:xfrm>
            <a:off x="4196497" y="6480703"/>
            <a:ext cx="8882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Image: </a:t>
            </a: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https://commons.wikimedia.org/wiki/File:Philippe_starck_per_alessi_spa.,_spremiagrumi_juicy_salif,_1990.jpg</a:t>
            </a: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(license: Creative Commons Attribution 3.0 </a:t>
            </a:r>
            <a:r>
              <a:rPr lang="en-US" altLang="ja-CN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Unported</a:t>
            </a: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5A60BA4-045A-B04C-AADE-5A43DC64EB41}"/>
              </a:ext>
            </a:extLst>
          </p:cNvPr>
          <p:cNvSpPr/>
          <p:nvPr/>
        </p:nvSpPr>
        <p:spPr>
          <a:xfrm>
            <a:off x="4196497" y="6300790"/>
            <a:ext cx="485553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[1] Norman, D., </a:t>
            </a:r>
            <a:r>
              <a:rPr lang="en-US" altLang="ja-CN" sz="900" i="1" dirty="0">
                <a:latin typeface="Courier New" panose="02070309020205020404" pitchFamily="49" charset="0"/>
                <a:cs typeface="Courier New" panose="02070309020205020404" pitchFamily="49" charset="0"/>
              </a:rPr>
              <a:t>Emotional Design</a:t>
            </a:r>
            <a:r>
              <a:rPr lang="en-US" altLang="ja-CN" sz="900" dirty="0">
                <a:latin typeface="Courier New" panose="02070309020205020404" pitchFamily="49" charset="0"/>
                <a:cs typeface="Courier New" panose="02070309020205020404" pitchFamily="49" charset="0"/>
              </a:rPr>
              <a:t>, Basic Books, 2005.</a:t>
            </a:r>
          </a:p>
        </p:txBody>
      </p:sp>
    </p:spTree>
    <p:extLst>
      <p:ext uri="{BB962C8B-B14F-4D97-AF65-F5344CB8AC3E}">
        <p14:creationId xmlns:p14="http://schemas.microsoft.com/office/powerpoint/2010/main" val="1204584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B3C437-002F-D142-91C3-EB0701D80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CN" dirty="0"/>
              <a:t>A Catalogue of Unfindable Objects: </a:t>
            </a:r>
            <a:r>
              <a:rPr lang="en-US" altLang="ja-CN" dirty="0" err="1"/>
              <a:t>Objets</a:t>
            </a:r>
            <a:r>
              <a:rPr lang="en-US" altLang="ja-CN" dirty="0"/>
              <a:t> </a:t>
            </a:r>
            <a:r>
              <a:rPr lang="en-US" altLang="ja-CN" dirty="0" err="1"/>
              <a:t>Introuvables</a:t>
            </a:r>
            <a:r>
              <a:rPr lang="en-US" altLang="ja-CN" dirty="0"/>
              <a:t> </a:t>
            </a:r>
            <a:endParaRPr kumimoji="1" lang="ja-CN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31F7AA-2CC6-8C4D-A6BC-3D533302F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CN" sz="1050" dirty="0"/>
          </a:p>
          <a:p>
            <a:pPr marL="0" indent="0">
              <a:buNone/>
            </a:pPr>
            <a:endParaRPr lang="en-US" altLang="ja-CN" sz="105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5CC4493-477C-2149-96A3-B550D3A42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4DCC32-E1E6-FF40-AE65-52887B178136}"/>
              </a:ext>
            </a:extLst>
          </p:cNvPr>
          <p:cNvSpPr txBox="1"/>
          <p:nvPr/>
        </p:nvSpPr>
        <p:spPr>
          <a:xfrm>
            <a:off x="1489730" y="3221251"/>
            <a:ext cx="92125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www.google.com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search?q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jacques+Carelman&amp;sxsrf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=ALeKk00MxgmIplIOWHQTf_k3U_e4uIVHmg:1595861604954&amp;source=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lnms&amp;tbm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isch&amp;sa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X&amp;ved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=2ahUKEwirrcvg1-3qAhXM-GEKHef-CBgQ_AUoAXoECBkQAw&amp;biw=1305&amp;bih=978</a:t>
            </a:r>
            <a:endParaRPr lang="ja-CN" alt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076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B3C437-002F-D142-91C3-EB0701D80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CN" dirty="0"/>
              <a:t>The Uncomfortable</a:t>
            </a:r>
            <a:endParaRPr kumimoji="1" lang="ja-CN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31F7AA-2CC6-8C4D-A6BC-3D533302F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CN" sz="1050" dirty="0"/>
          </a:p>
          <a:p>
            <a:pPr marL="0" indent="0">
              <a:buNone/>
            </a:pPr>
            <a:endParaRPr lang="en-US" altLang="ja-CN" sz="1050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5CC4493-477C-2149-96A3-B550D3A42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4DCC32-E1E6-FF40-AE65-52887B178136}"/>
              </a:ext>
            </a:extLst>
          </p:cNvPr>
          <p:cNvSpPr txBox="1"/>
          <p:nvPr/>
        </p:nvSpPr>
        <p:spPr>
          <a:xfrm>
            <a:off x="4541411" y="3175084"/>
            <a:ext cx="92125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en-US" altLang="ja-CN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www.theuncomfortable.com</a:t>
            </a:r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/#</a:t>
            </a:r>
            <a:endParaRPr lang="ja-CN" alt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329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C0C818-FED4-7C49-A65D-B4D48F66A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Unnecessary Inventions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70962E-E2D6-EE4D-A677-B47094F24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20D3D5E-DB00-3140-9477-1F2B87AA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F48DC69-8342-1D4C-9597-7D3AC32112C5}"/>
              </a:ext>
            </a:extLst>
          </p:cNvPr>
          <p:cNvSpPr/>
          <p:nvPr/>
        </p:nvSpPr>
        <p:spPr>
          <a:xfrm>
            <a:off x="3814766" y="3244334"/>
            <a:ext cx="45624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/>
              <a:t>https://www.unnecessaryinventions.com</a:t>
            </a:r>
          </a:p>
        </p:txBody>
      </p:sp>
    </p:spTree>
    <p:extLst>
      <p:ext uri="{BB962C8B-B14F-4D97-AF65-F5344CB8AC3E}">
        <p14:creationId xmlns:p14="http://schemas.microsoft.com/office/powerpoint/2010/main" val="4039952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37DAD8-08F9-B543-B944-771EBE871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CN" altLang="en-US" dirty="0"/>
              <a:t>無用発明</a:t>
            </a:r>
            <a:endParaRPr kumimoji="1" lang="ja-CN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7E6B7E8-9C9D-8840-8E79-03F299C9A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DEC14-9F2A-1C40-9F92-7E724392E266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1D16C03-02B3-6944-8FA4-9532C6188F86}"/>
              </a:ext>
            </a:extLst>
          </p:cNvPr>
          <p:cNvSpPr txBox="1"/>
          <p:nvPr/>
        </p:nvSpPr>
        <p:spPr>
          <a:xfrm>
            <a:off x="5122015" y="3734826"/>
            <a:ext cx="19479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CN" sz="105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https://fujiwaram.com/</a:t>
            </a:r>
            <a:endParaRPr kumimoji="1" lang="ja-CN" alt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8DF6A32-DCB5-854D-B361-6B5E0047C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84707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207</Words>
  <Application>Microsoft Macintosh PowerPoint</Application>
  <PresentationFormat>ワイド画面</PresentationFormat>
  <Paragraphs>25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游ゴシック</vt:lpstr>
      <vt:lpstr>Arial</vt:lpstr>
      <vt:lpstr>Calibri</vt:lpstr>
      <vt:lpstr>Courier New</vt:lpstr>
      <vt:lpstr>Office テーマ</vt:lpstr>
      <vt:lpstr>Session 4: Emotional Design</vt:lpstr>
      <vt:lpstr>Emotional Design</vt:lpstr>
      <vt:lpstr>A Catalogue of Unfindable Objects: Objets Introuvables </vt:lpstr>
      <vt:lpstr>The Uncomfortable</vt:lpstr>
      <vt:lpstr>Unnecessary Inventions</vt:lpstr>
      <vt:lpstr>無用発明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Assignment: 無用発明 </dc:title>
  <dc:creator>Hiroki NISHINO</dc:creator>
  <cp:lastModifiedBy>hiroki.nishino@gmail.com</cp:lastModifiedBy>
  <cp:revision>13</cp:revision>
  <cp:lastPrinted>2020-07-27T14:15:01Z</cp:lastPrinted>
  <dcterms:created xsi:type="dcterms:W3CDTF">2020-07-27T13:50:35Z</dcterms:created>
  <dcterms:modified xsi:type="dcterms:W3CDTF">2020-08-08T18:31:23Z</dcterms:modified>
</cp:coreProperties>
</file>

<file path=docProps/thumbnail.jpeg>
</file>